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F0-5E7A-419D-83B1-DE5914DEB4B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2297-80C1-49B1-9322-21D0352CD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0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F0-5E7A-419D-83B1-DE5914DEB4B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2297-80C1-49B1-9322-21D0352CD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8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F0-5E7A-419D-83B1-DE5914DEB4B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2297-80C1-49B1-9322-21D0352CD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86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F0-5E7A-419D-83B1-DE5914DEB4B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2297-80C1-49B1-9322-21D0352CD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5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F0-5E7A-419D-83B1-DE5914DEB4B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2297-80C1-49B1-9322-21D0352CD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0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F0-5E7A-419D-83B1-DE5914DEB4B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2297-80C1-49B1-9322-21D0352CD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1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F0-5E7A-419D-83B1-DE5914DEB4B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2297-80C1-49B1-9322-21D0352CD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8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F0-5E7A-419D-83B1-DE5914DEB4B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2297-80C1-49B1-9322-21D0352CD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1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F0-5E7A-419D-83B1-DE5914DEB4B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2297-80C1-49B1-9322-21D0352CD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2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F0-5E7A-419D-83B1-DE5914DEB4B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2297-80C1-49B1-9322-21D0352CD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4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13F0-5E7A-419D-83B1-DE5914DEB4B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2297-80C1-49B1-9322-21D0352CD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1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E13F0-5E7A-419D-83B1-DE5914DEB4B9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2297-80C1-49B1-9322-21D0352CD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22338"/>
            <a:ext cx="8224837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18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657225"/>
            <a:ext cx="8821737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01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52400"/>
            <a:ext cx="86455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390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798513"/>
            <a:ext cx="8755063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9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19138"/>
            <a:ext cx="7980363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90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19138"/>
            <a:ext cx="7980363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4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00138"/>
            <a:ext cx="888841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56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17513"/>
            <a:ext cx="8540750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5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617663"/>
            <a:ext cx="8212137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59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65175"/>
            <a:ext cx="855345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28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63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467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User</cp:lastModifiedBy>
  <cp:revision>2</cp:revision>
  <dcterms:created xsi:type="dcterms:W3CDTF">2013-04-21T19:13:36Z</dcterms:created>
  <dcterms:modified xsi:type="dcterms:W3CDTF">2013-04-24T11:10:12Z</dcterms:modified>
</cp:coreProperties>
</file>